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59" r:id="rId10"/>
    <p:sldId id="260" r:id="rId11"/>
    <p:sldId id="261" r:id="rId12"/>
    <p:sldId id="265" r:id="rId13"/>
    <p:sldId id="267" r:id="rId14"/>
    <p:sldId id="270" r:id="rId15"/>
    <p:sldId id="263" r:id="rId16"/>
    <p:sldId id="264" r:id="rId17"/>
    <p:sldId id="262" r:id="rId18"/>
    <p:sldId id="278" r:id="rId19"/>
    <p:sldId id="269" r:id="rId20"/>
    <p:sldId id="271" r:id="rId21"/>
    <p:sldId id="277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2571744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75C7A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«Семейная творческая мастерская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как средство взаимодействия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ДОУ и семьи»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2794" y="4929198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Антипова Л.В.,</a:t>
            </a:r>
          </a:p>
          <a:p>
            <a:pPr algn="ctr"/>
            <a:r>
              <a:rPr lang="ru-RU" sz="2800" b="1" i="1" dirty="0" smtClean="0"/>
              <a:t>воспитатель МБДОУ «Колокольчик» с.Дзержинское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628652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2018 г.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1818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5000636"/>
            <a:ext cx="3873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пригласительных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билетов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7" y="-27384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2368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pic>
        <p:nvPicPr>
          <p:cNvPr id="3075" name="Picture 3" descr="F:\Представление опыта май 2017\20170505_164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214686"/>
            <a:ext cx="5088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4643446"/>
            <a:ext cx="3763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Вручение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пригласительных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билетов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Представление опыта май 2017\20170505_1718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42852"/>
            <a:ext cx="5087999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1818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4929198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круг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приветствие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1200" cy="41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2852" y="3429000"/>
            <a:ext cx="5011147" cy="375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pic>
        <p:nvPicPr>
          <p:cNvPr id="6146" name="Picture 2" descr="F:\Представление опыта май 2017\20170505_1638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28604"/>
            <a:ext cx="7620021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1805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«Новости дня»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3819"/>
            <a:ext cx="9144000" cy="7181819"/>
          </a:xfrm>
          <a:prstGeom prst="rect">
            <a:avLst/>
          </a:prstGeom>
          <a:noFill/>
        </p:spPr>
      </p:pic>
      <p:pic>
        <p:nvPicPr>
          <p:cNvPr id="2051" name="Picture 3" descr="D:\РАБОТА С РОДИТЕЛЯМИ\СТМ\ФОТО\20170503_1645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-285776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РАБОТА С РОДИТЕЛЯМИ\СТМ\ФОТО\20170514_145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54000"/>
            <a:ext cx="5472000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4857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инструменты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71612"/>
            <a:ext cx="4786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Альбомы  с образцами и приёмами работы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:\Users\Пользователь\Downloads\20170514_155433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273446" y="3267000"/>
            <a:ext cx="4104000" cy="307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40" y="1268759"/>
            <a:ext cx="4041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творческая деятельность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«Пасхальный сувенир»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986" y="-27384"/>
            <a:ext cx="48005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356992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8544463" y="28944463"/>
            <a:ext cx="5491200" cy="41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324875" y="3559071"/>
            <a:ext cx="4819125" cy="361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71818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5013176"/>
            <a:ext cx="4429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творческая деятельность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«Кафе «Лакомка»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83966" y="171398"/>
            <a:ext cx="4860034" cy="36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3284984"/>
            <a:ext cx="5203168" cy="390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3" y="5757063"/>
            <a:ext cx="428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творческая деятельность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«Сюрприз для бабушки»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40439" y="640439"/>
            <a:ext cx="5123512" cy="384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46037" y="713994"/>
            <a:ext cx="5711957" cy="4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360040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3" y="5085184"/>
            <a:ext cx="4286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творческая деятельность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«Мастер класс: Техника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кинусайга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776531" cy="35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09" y="1268760"/>
            <a:ext cx="4487903" cy="33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3501008"/>
            <a:ext cx="4931593" cy="369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1818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42918"/>
            <a:ext cx="38576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«Осенние фантазии»,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«Кормушки для пернатых»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-27384"/>
            <a:ext cx="5162447" cy="38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3578272" cy="26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84115" y="4024428"/>
            <a:ext cx="3611297" cy="27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4437112"/>
            <a:ext cx="3611298" cy="27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85749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«Только вместе с родителями,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общими усилиями,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 могут дать детям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большое человеческое счастье».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В.А.Сухомлинский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181819"/>
          </a:xfrm>
          <a:prstGeom prst="rect">
            <a:avLst/>
          </a:prstGeom>
          <a:noFill/>
        </p:spPr>
      </p:pic>
      <p:pic>
        <p:nvPicPr>
          <p:cNvPr id="4100" name="Picture 4" descr="D:\РАБОТА С РОДИТЕЛЯМИ\СТМ\ФОТО\20170512_113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12776"/>
            <a:ext cx="4857784" cy="272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РАБОТА С РОДИТЕЛЯМИ\СТМ\ФОТО\20170512_1138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9" y="1691836"/>
            <a:ext cx="4139952" cy="551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500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группы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«Весеннее настроение»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«Зимние узоры»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15852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28098" y="2336250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600" b="1" dirty="0" smtClean="0">
                <a:cs typeface="Arial" pitchFamily="34" charset="0"/>
              </a:rPr>
              <a:t>Ожидаемые результаты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1703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Установление партнерских отношений между педагогом, детьми и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BBwU-gfwMYY/T-aU9n1PtOI/AAAAAAAAAN0/H5aa8RmAaZs/s1600/iphone+_Apple_Mac_OS_X_The_Best_HD_wallpapers_background+01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97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1455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60146" y="2340169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Постановка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проблемы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64502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эффективных форм вовлечения родителей в образовательный процесс.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71800" y="2132856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Актуальность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50100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Связь с семьей не должна ослабевать с приходом ребенка в детский сад. Поэтому для полноценного развития и реализации личности ребенка, крайне важно участие родителей в образовательном процессе ДОУ, что так же  продиктовано современными требованиями.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306896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Основная цель творческих мастерских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930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родительских отношений через организацию совместной творческой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3212976"/>
            <a:ext cx="80724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Творческие мастерские направлены на решение следующих</a:t>
            </a:r>
            <a:r>
              <a:rPr kumimoji="0" lang="ru-RU" sz="2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задач: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65313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Знакомство детей и родителей с различными художественными техниками;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Развитие творческих и дизайнерских способностей;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Формирование заинтересованного отношения к процессу и результату совместной деятельности.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2924944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 партнерства ДОУ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семьи: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22631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Доброжелательность;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Индивидуальный подход;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Дипломатичность;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Сотрудничество;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76170" y="2276872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Этапы работы: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93305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Подготовительный;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Практический;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Заключительный.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01.a.alicdn.com/kf/HTB1MFPeKpXXXXbsXpXXq6xXFXXXf/HUAYI-%D0%92%D0%B8%D0%BD%D1%82%D0%B0%D0%B6-%D0%9E%D1%82%D0%BF%D0%B5%D1%87%D0%B0%D1%82%D0%B0%D0%BD%D0%BE-%D0%A4%D0%BE%D0%BD%D0%B0-%D0%A2%D0%BA%D0%B0%D0%BD%D1%8C-%D0%9D%D0%BE%D0%B2%D0%BE%D1%80%D0%BE%D0%B6%D0%B4%D0%B5%D0%BD%D0%BD%D1%8B%D0%B9-%D0%A1%D1%82%D1%83%D0%B4%D0%B8%D1%8F-%D0%A4%D0%BE%D0%BD-%D0%A4%D0%BE%D1%82%D0%BE%D0%B3%D1%80%D0%B0%D1%84%D0%B8%D0%B8-%D0%A0%D0%B5%D0%BA%D0%B2%D0%B8%D0%B7%D0%B8%D1%82-%D1%80%D0%B0%D0%B4%D1%83%D0%B3%D0%B0-D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18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62068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Объявления для родителей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РАБОТА С РОДИТЕЛЯМИ\СТМ\ФОТО\20170512_1429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243637"/>
            <a:ext cx="6408712" cy="492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274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1023273</cp:lastModifiedBy>
  <cp:revision>59</cp:revision>
  <dcterms:created xsi:type="dcterms:W3CDTF">2017-05-09T18:23:55Z</dcterms:created>
  <dcterms:modified xsi:type="dcterms:W3CDTF">2018-05-27T06:41:06Z</dcterms:modified>
</cp:coreProperties>
</file>